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7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9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7181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6678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8751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5684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731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1420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199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6586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0121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387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06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5BB6C3-8539-4466-9371-2D561CC69764}" type="datetimeFigureOut">
              <a:rPr lang="ru-RU" smtClean="0"/>
              <a:t>14.03.2018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9463E-1B8E-40FE-BA0F-036579163C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1733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E:\iiiiiiiiiiiiiiiiiiii\Kati\Kati манчуковский лендинг\img\header0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iiiiiiiiiiiiiiiiiiii\Kati\Kati манчуковский лендинг\img\logo@0,25x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50" y="980728"/>
            <a:ext cx="952500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173651" y="2204864"/>
            <a:ext cx="47966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800" b="1" cap="all" dirty="0">
                <a:solidFill>
                  <a:schemeClr val="tx2">
                    <a:lumMod val="75000"/>
                  </a:schemeClr>
                </a:solidFill>
              </a:rPr>
              <a:t>ДОСТУПНА </a:t>
            </a:r>
            <a:r>
              <a:rPr lang="ru-RU" sz="4800" b="1" cap="all" dirty="0" smtClean="0">
                <a:solidFill>
                  <a:schemeClr val="tx2">
                    <a:lumMod val="75000"/>
                  </a:schemeClr>
                </a:solidFill>
              </a:rPr>
              <a:t>ВОДА</a:t>
            </a:r>
            <a:endParaRPr lang="ru-RU" sz="4800" b="1" cap="all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929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11560" y="980728"/>
            <a:ext cx="85324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</a:t>
            </a:r>
            <a:r>
              <a:rPr lang="ru-RU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</a:t>
            </a:r>
            <a:r>
              <a:rPr lang="uk-UA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6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медіа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-запит для 991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px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style.css</a:t>
            </a:r>
            <a:endParaRPr lang="uk-UA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endParaRPr lang="en-US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4.</a:t>
            </a:r>
            <a:r>
              <a:rPr lang="uk-UA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7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Слайдер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виконано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в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CSS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властивість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animation</a:t>
            </a:r>
            <a:endParaRPr lang="uk-UA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endParaRPr lang="en-US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4.</a:t>
            </a:r>
            <a:r>
              <a:rPr lang="uk-UA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8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Карточки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box-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img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виконано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з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використанням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превдокласів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hover, before, after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та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їх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комбінацій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hover:before</a:t>
            </a:r>
          </a:p>
          <a:p>
            <a:endParaRPr lang="en-US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4.</a:t>
            </a:r>
            <a:r>
              <a:rPr lang="uk-UA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9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зроблено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favicon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на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сайті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http://pr-cy.ru/favicon/ 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та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підключено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</a:p>
          <a:p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&lt;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link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href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="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img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/favicon.ico"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rel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="shortcut icon" type="image/x-icon" /&gt;</a:t>
            </a:r>
          </a:p>
        </p:txBody>
      </p:sp>
    </p:spTree>
    <p:extLst>
      <p:ext uri="{BB962C8B-B14F-4D97-AF65-F5344CB8AC3E}">
        <p14:creationId xmlns:p14="http://schemas.microsoft.com/office/powerpoint/2010/main" val="3771862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43608" y="609296"/>
            <a:ext cx="54301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+mj-lt"/>
              </a:rPr>
              <a:t>5.</a:t>
            </a:r>
            <a:r>
              <a:rPr lang="ru-RU" b="1" dirty="0" smtClean="0">
                <a:solidFill>
                  <a:schemeClr val="tx2"/>
                </a:solidFill>
                <a:latin typeface="+mj-lt"/>
              </a:rPr>
              <a:t> </a:t>
            </a:r>
            <a:r>
              <a:rPr lang="en-US" b="1" dirty="0" smtClean="0">
                <a:solidFill>
                  <a:schemeClr val="tx2"/>
                </a:solidFill>
                <a:latin typeface="+mj-lt"/>
              </a:rPr>
              <a:t>Web project</a:t>
            </a:r>
            <a:r>
              <a:rPr lang="uk-UA" b="1" dirty="0">
                <a:solidFill>
                  <a:schemeClr val="tx2"/>
                </a:solidFill>
                <a:latin typeface="+mj-lt"/>
              </a:rPr>
              <a:t>:</a:t>
            </a:r>
            <a:endParaRPr lang="en-US" b="1" dirty="0" smtClean="0">
              <a:solidFill>
                <a:schemeClr val="tx2"/>
              </a:solidFill>
              <a:latin typeface="+mj-lt"/>
            </a:endParaRPr>
          </a:p>
          <a:p>
            <a:endParaRPr lang="en-US" b="1" dirty="0">
              <a:solidFill>
                <a:schemeClr val="tx2"/>
              </a:solidFill>
              <a:latin typeface="+mj-lt"/>
            </a:endParaRPr>
          </a:p>
          <a:p>
            <a:r>
              <a:rPr lang="en-US" b="1">
                <a:solidFill>
                  <a:schemeClr val="tx2"/>
                </a:solidFill>
                <a:latin typeface="+mj-lt"/>
              </a:rPr>
              <a:t>https://github.com/Kate3000/Availablewater.github.io</a:t>
            </a:r>
            <a:endParaRPr lang="ru-RU" b="1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96821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Висвітлення проблеми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uk-UA" dirty="0" smtClean="0"/>
              <a:t>	Ні я, ні інші істоти на планеті Земля повноцінно жити не зможуть без доступу до якісної води.  Одна з складових повинна змінитися. Це або все живе мутує…</a:t>
            </a:r>
          </a:p>
          <a:p>
            <a:pPr marL="0" indent="0">
              <a:buNone/>
            </a:pPr>
            <a:r>
              <a:rPr lang="uk-UA" dirty="0" smtClean="0"/>
              <a:t>Або краще профілактика – попередити проблему.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116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454797" y="188640"/>
            <a:ext cx="618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2</a:t>
            </a:r>
            <a:r>
              <a:rPr lang="ru-RU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Пишемо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прототип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використавуючи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програму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wireframe.cc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1027" name="Picture 3" descr="C:\Users\Катя\Desktop\Homepag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6568" y="692696"/>
            <a:ext cx="2908008" cy="567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28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3281" y="151472"/>
            <a:ext cx="25202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3</a:t>
            </a:r>
            <a:r>
              <a:rPr lang="ru-RU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Дизайн</a:t>
            </a:r>
          </a:p>
          <a:p>
            <a:endParaRPr lang="ru-RU" b="1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3</a:t>
            </a:r>
            <a:r>
              <a:rPr lang="ru-RU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.1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Створено дизайн за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допомогою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програми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 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Photoshop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3074" name="Picture 2" descr="E:\iiiiiiiiiiiiiiiiiiii\Kati\Kati лендинг -\wate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537" y="154988"/>
            <a:ext cx="2376840" cy="6568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6642401" y="170056"/>
            <a:ext cx="2348225" cy="1440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3851920" y="620688"/>
            <a:ext cx="2376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div id="header"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23063" y="1916832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div id="about"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45511" y="2831688"/>
            <a:ext cx="1878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div id="pollution"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88024" y="6035757"/>
            <a:ext cx="1133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footer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5145" y="3717032"/>
            <a:ext cx="237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div id="preservation"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80901" y="4693786"/>
            <a:ext cx="2140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div id="purification"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75856" y="5229200"/>
            <a:ext cx="2592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div class="about-footer"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5679247" y="805354"/>
            <a:ext cx="764961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>
            <a:stCxn id="6" idx="3"/>
          </p:cNvCxnSpPr>
          <p:nvPr/>
        </p:nvCxnSpPr>
        <p:spPr>
          <a:xfrm>
            <a:off x="5679247" y="2101498"/>
            <a:ext cx="764961" cy="0"/>
          </a:xfrm>
          <a:prstGeom prst="straightConnector1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>
            <a:stCxn id="7" idx="3"/>
          </p:cNvCxnSpPr>
          <p:nvPr/>
        </p:nvCxnSpPr>
        <p:spPr>
          <a:xfrm>
            <a:off x="5724128" y="3016354"/>
            <a:ext cx="720080" cy="0"/>
          </a:xfrm>
          <a:prstGeom prst="straightConnector1">
            <a:avLst/>
          </a:prstGeom>
          <a:ln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>
            <a:off x="5784550" y="3899644"/>
            <a:ext cx="720080" cy="0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>
            <a:off x="5830181" y="4880799"/>
            <a:ext cx="720080" cy="0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>
            <a:off x="5830181" y="5385314"/>
            <a:ext cx="720080" cy="0"/>
          </a:xfrm>
          <a:prstGeom prst="straightConnector1">
            <a:avLst/>
          </a:prstGeom>
          <a:ln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>
            <a:off x="5833145" y="6220423"/>
            <a:ext cx="720080" cy="0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/>
          <p:cNvSpPr/>
          <p:nvPr/>
        </p:nvSpPr>
        <p:spPr>
          <a:xfrm>
            <a:off x="6642401" y="1628800"/>
            <a:ext cx="2348225" cy="792088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>
            <a:off x="6642401" y="2420888"/>
            <a:ext cx="2348225" cy="936104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3" name="Прямоугольник 22"/>
          <p:cNvSpPr/>
          <p:nvPr/>
        </p:nvSpPr>
        <p:spPr>
          <a:xfrm>
            <a:off x="6642401" y="3356993"/>
            <a:ext cx="2348225" cy="86409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6642401" y="4221088"/>
            <a:ext cx="2348225" cy="1008113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6642401" y="5229200"/>
            <a:ext cx="2348225" cy="76632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7" name="Прямоугольник 26"/>
          <p:cNvSpPr/>
          <p:nvPr/>
        </p:nvSpPr>
        <p:spPr>
          <a:xfrm>
            <a:off x="6642402" y="6029048"/>
            <a:ext cx="2348224" cy="69431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40308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71032" y="327132"/>
            <a:ext cx="9306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3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.2 Дизайн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LOGO -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це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текст шрифту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Bauhaus 93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доповнений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png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,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збережений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як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png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4099" name="Picture 3" descr="E:\iiiiiiiiiiiiiiiiiiii\Kati\Новая папка\img png\logo\logo@0,75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2913" y="1816841"/>
            <a:ext cx="285750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29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53644" y="548680"/>
            <a:ext cx="17738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</a:t>
            </a:r>
            <a:r>
              <a:rPr lang="ru-RU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Верстка сайту</a:t>
            </a:r>
          </a:p>
          <a:p>
            <a:pPr algn="ctr"/>
            <a:endParaRPr lang="en-US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4</a:t>
            </a:r>
            <a:r>
              <a:rPr lang="ru-RU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.1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Скелет сайту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09767" y="2204864"/>
            <a:ext cx="246157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div id="header"</a:t>
            </a:r>
          </a:p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 algn="ctr"/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div id="about"</a:t>
            </a:r>
          </a:p>
          <a:p>
            <a:pPr algn="ctr"/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div id="pollution"</a:t>
            </a:r>
          </a:p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div id="preservation"</a:t>
            </a:r>
          </a:p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div id="purification"</a:t>
            </a:r>
          </a:p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div class="about-footer"</a:t>
            </a:r>
          </a:p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footer </a:t>
            </a:r>
            <a:endParaRPr lang="ru-RU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44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51601" y="693410"/>
            <a:ext cx="4158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</a:t>
            </a:r>
            <a:r>
              <a:rPr lang="ru-RU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.2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Верстаемо сайт з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допомогою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Flexbox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37798" y="1772816"/>
            <a:ext cx="61864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</a:t>
            </a:r>
            <a:r>
              <a:rPr lang="uk-UA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.3</a:t>
            </a:r>
            <a:r>
              <a:rPr lang="uk-UA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Ш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рифти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вибрано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на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сайті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fonts.google.com -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Proxima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Nova</a:t>
            </a:r>
          </a:p>
          <a:p>
            <a:pPr algn="ctr"/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підключення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в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css</a:t>
            </a:r>
            <a:endParaRPr lang="uk-UA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pPr algn="ctr"/>
            <a:endParaRPr lang="ru-RU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12329" y="3511327"/>
            <a:ext cx="5847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</a:t>
            </a:r>
            <a:r>
              <a:rPr lang="ru-RU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.4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Розміри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елементів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задано в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vw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,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vh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, </a:t>
            </a:r>
            <a:r>
              <a:rPr lang="en-US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vmax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, 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та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деякі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інші</a:t>
            </a:r>
            <a:endParaRPr lang="ru-RU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67168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59328" y="508610"/>
            <a:ext cx="27370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</a:t>
            </a:r>
            <a:r>
              <a:rPr lang="ru-RU" sz="2000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.</a:t>
            </a:r>
            <a:r>
              <a:rPr lang="uk-UA" sz="2000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5</a:t>
            </a: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sz="2000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обнуляємо</a:t>
            </a:r>
            <a:r>
              <a:rPr lang="ru-RU" sz="2000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sz="2000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відступи</a:t>
            </a:r>
            <a:endParaRPr lang="ru-RU" sz="2000" dirty="0" smtClean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05612" y="1484784"/>
            <a:ext cx="22445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html{</a:t>
            </a:r>
          </a:p>
          <a:p>
            <a:r>
              <a:rPr lang="en-US" dirty="0" smtClean="0">
                <a:latin typeface="+mj-lt"/>
              </a:rPr>
              <a:t>	margin: 0;</a:t>
            </a:r>
          </a:p>
          <a:p>
            <a:r>
              <a:rPr lang="en-US" dirty="0" smtClean="0">
                <a:latin typeface="+mj-lt"/>
              </a:rPr>
              <a:t>	padding: 0;</a:t>
            </a:r>
          </a:p>
          <a:p>
            <a:r>
              <a:rPr lang="en-US" dirty="0" smtClean="0">
                <a:latin typeface="+mj-lt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7264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59319" y="487346"/>
            <a:ext cx="3364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4.</a:t>
            </a:r>
            <a:r>
              <a:rPr lang="uk-UA" b="1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6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надаємо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основні</a:t>
            </a:r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 </a:t>
            </a:r>
            <a:r>
              <a:rPr lang="ru-RU" dirty="0" err="1" smtClean="0">
                <a:solidFill>
                  <a:schemeClr val="tx2">
                    <a:lumMod val="75000"/>
                  </a:schemeClr>
                </a:solidFill>
                <a:latin typeface="+mj-lt"/>
              </a:rPr>
              <a:t>властивості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8664" y="2204864"/>
            <a:ext cx="534588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body{</a:t>
            </a:r>
          </a:p>
          <a:p>
            <a:r>
              <a:rPr lang="en-US" dirty="0" smtClean="0">
                <a:latin typeface="+mj-lt"/>
              </a:rPr>
              <a:t>	margin: 0;</a:t>
            </a:r>
          </a:p>
          <a:p>
            <a:r>
              <a:rPr lang="en-US" dirty="0" smtClean="0">
                <a:latin typeface="+mj-lt"/>
              </a:rPr>
              <a:t>	background-color: #</a:t>
            </a:r>
            <a:r>
              <a:rPr lang="en-US" dirty="0" err="1" smtClean="0">
                <a:latin typeface="+mj-lt"/>
              </a:rPr>
              <a:t>fff</a:t>
            </a:r>
            <a:r>
              <a:rPr lang="en-US" dirty="0" smtClean="0">
                <a:latin typeface="+mj-lt"/>
              </a:rPr>
              <a:t>;</a:t>
            </a:r>
          </a:p>
          <a:p>
            <a:r>
              <a:rPr lang="en-US" dirty="0" smtClean="0">
                <a:latin typeface="+mj-lt"/>
              </a:rPr>
              <a:t>	font-family: "</a:t>
            </a:r>
            <a:r>
              <a:rPr lang="en-US" dirty="0" err="1" smtClean="0">
                <a:latin typeface="+mj-lt"/>
              </a:rPr>
              <a:t>ProximaNova_reg</a:t>
            </a:r>
            <a:r>
              <a:rPr lang="en-US" dirty="0" smtClean="0">
                <a:latin typeface="+mj-lt"/>
              </a:rPr>
              <a:t>", sans-serif;</a:t>
            </a:r>
          </a:p>
          <a:p>
            <a:r>
              <a:rPr lang="en-US" dirty="0" smtClean="0">
                <a:latin typeface="+mj-lt"/>
              </a:rPr>
              <a:t>	font-size: 1.5vmax;</a:t>
            </a:r>
          </a:p>
          <a:p>
            <a:r>
              <a:rPr lang="en-US" dirty="0" smtClean="0">
                <a:latin typeface="+mj-lt"/>
              </a:rPr>
              <a:t>	line-height: 1.9vmax;</a:t>
            </a:r>
          </a:p>
          <a:p>
            <a:r>
              <a:rPr lang="en-US" dirty="0" smtClean="0">
                <a:latin typeface="+mj-lt"/>
              </a:rPr>
              <a:t>	color: #323232;</a:t>
            </a:r>
          </a:p>
          <a:p>
            <a:r>
              <a:rPr lang="en-US" dirty="0" smtClean="0">
                <a:latin typeface="+mj-lt"/>
              </a:rPr>
              <a:t>}</a:t>
            </a:r>
            <a:endParaRPr lang="ru-RU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36817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230</Words>
  <Application>Microsoft Office PowerPoint</Application>
  <PresentationFormat>Экран (4:3)</PresentationFormat>
  <Paragraphs>59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 Office</vt:lpstr>
      <vt:lpstr>Презентация PowerPoint</vt:lpstr>
      <vt:lpstr>Висвітлення проблеми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Sasha&amp;Valya</dc:creator>
  <cp:lastModifiedBy>Sasha&amp;Valya</cp:lastModifiedBy>
  <cp:revision>19</cp:revision>
  <dcterms:created xsi:type="dcterms:W3CDTF">2018-01-27T15:08:07Z</dcterms:created>
  <dcterms:modified xsi:type="dcterms:W3CDTF">2018-03-14T20:36:53Z</dcterms:modified>
</cp:coreProperties>
</file>

<file path=docProps/thumbnail.jpeg>
</file>